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1D80"/>
    <a:srgbClr val="681350"/>
    <a:srgbClr val="BBB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9A0F27-C815-4138-BDDF-17D678AAE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230939-6AB5-495C-8149-3D2FAFB9C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3926A2-0109-4F76-99C6-C86C06372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96A260-FD92-40A4-98D4-21EC21AA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7190B9-776D-418C-B2F0-9935D8CF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574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656FB-76C5-449C-88FC-10E8FEEA5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4796CC-5530-4ECD-91E9-DA108A3ED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DB6594-F859-4708-8B92-1268706B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008AEA-8C42-4C95-9E59-2084DC463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EB1D51-AA6D-4EDF-A83B-31FCD30EF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1335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8671BB-2957-4084-81C8-7E319524D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7932DCA-C127-4CE7-A99D-8591801F0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954358-4894-4D55-B452-12BE341B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DCA195-768B-43BC-B6A7-6BC72FD7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CAD2A8-1880-48BA-A53A-80DF8A3C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687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5F256-9076-42A3-8D08-08E8E2AD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0383BD-15EE-457F-8C11-37F16E384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21BAEC-075E-4EEA-9532-B933E46BD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7298A7-060C-4951-B1AE-F65BFB3D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59C386-9496-4F8D-87CF-9691BBDC3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043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D5C287-E766-4060-A10A-6E109E40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493D55-385B-4345-B591-FB773A4CA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5B991-DFD5-434B-AF08-489F2EE4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63A179-974D-4B7B-A4C0-B40E7D794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891F9D-3162-4408-AAC5-6A336C09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220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E6E0B-83BD-4E0E-9975-90856D8DB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09DB66-90BA-48C1-8892-3F8915A54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F0D39-5084-4982-BF19-F64DF5F30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0BB418-DDEB-420B-90E1-1888AC669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9FA5DC-D6D8-4059-9AA9-2F429D725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A4CFD0-9051-43ED-A6CB-D6F0530EC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297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4D6F9-4F2D-43C9-9E07-8A53A3F10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EF1D2E-EDDD-4340-8B2B-BA46ADC78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A94612-1618-44A0-A627-C1D69F18F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747C50B-2E0A-4A7B-88B2-A4D345D99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AF9610-3D06-4D32-B02E-C817BE6CD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2479CE3-DB2D-4D74-A372-C3C88261B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BE75036-2F20-44AA-9D66-220D1BA7D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B9AA010-F1C9-4644-9B9B-ED5DB74CE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781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9D547-FE1F-434E-82E3-189619A48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F6D7578-AA56-42C1-98FB-45A377E2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37133BE-EFEE-46B1-A8FC-8489F3DCD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F48FB46-EBA5-4644-92BF-754DF1DC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298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C686EA-BE41-417F-8670-F69793E4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0D109C-712D-4D7B-9670-642185BBE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98A5621-DAE5-4839-8EAB-83FB5013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289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A3A19-1BAA-44DC-9A8C-4640BA15F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CB04DA-0952-46E7-81D0-2A2FE740A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6F2EA1-9833-46C6-8297-71CE6F45A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374554-8852-4FF5-8834-0E7D52F7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AEA19-4776-4FCE-A098-EA5C34ECD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53D6D1-F247-4BAD-AF96-0802F5DC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015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8769A8-94A9-4FB9-B790-7C9F1D91A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F2FB69-1C21-4C00-97BC-E6E02A4D0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3C1978-3D7A-4651-866E-CC569D620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4A9917-668B-4877-81D7-8727CE75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E01CB9-63BE-4640-A1FE-BB609C4E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CB7BE6-0905-47E9-8800-9C7B1C744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085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8B1AEB-A95B-4E44-8CBA-5F4B1794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BA3B28-70B0-422D-873C-AD72F0F40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7703C0-F68A-4E00-A777-8A3A517CA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60499-3960-4984-8E65-F1E4B5DC1E5E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5292AC-ED40-448C-B033-05D1FD17D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7376F9-D293-4790-8BD6-5FEE1A53D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16E8B-99CC-460E-A26D-3DF225B5D2B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858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47990B2-6743-455A-AF7D-9BBBB148779D}"/>
              </a:ext>
            </a:extLst>
          </p:cNvPr>
          <p:cNvSpPr/>
          <p:nvPr/>
        </p:nvSpPr>
        <p:spPr>
          <a:xfrm>
            <a:off x="0" y="2943880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 DE LA CHARLA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574ED2-9DE8-4CF8-B6D9-27E39DF60163}"/>
              </a:ext>
            </a:extLst>
          </p:cNvPr>
          <p:cNvSpPr txBox="1"/>
          <p:nvPr/>
        </p:nvSpPr>
        <p:spPr>
          <a:xfrm>
            <a:off x="0" y="4600017"/>
            <a:ext cx="12192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NOMBRE DISERTANTE</a:t>
            </a:r>
          </a:p>
          <a:p>
            <a:pPr algn="ctr"/>
            <a:r>
              <a:rPr lang="es-AR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Profesión | Correo electrónico</a:t>
            </a:r>
          </a:p>
          <a:p>
            <a:pPr algn="ctr"/>
            <a:r>
              <a:rPr lang="es-AR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Datos relevantes</a:t>
            </a:r>
          </a:p>
        </p:txBody>
      </p:sp>
    </p:spTree>
    <p:extLst>
      <p:ext uri="{BB962C8B-B14F-4D97-AF65-F5344CB8AC3E}">
        <p14:creationId xmlns:p14="http://schemas.microsoft.com/office/powerpoint/2010/main" val="275840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A25F71E-722E-4EA0-A8BC-6C86ECB06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842" y="390525"/>
            <a:ext cx="1666970" cy="4095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1210B4-9A9B-49BB-A4E0-26C3964D2220}"/>
              </a:ext>
            </a:extLst>
          </p:cNvPr>
          <p:cNvSpPr/>
          <p:nvPr/>
        </p:nvSpPr>
        <p:spPr>
          <a:xfrm>
            <a:off x="434292" y="1120259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b="1" dirty="0">
                <a:solidFill>
                  <a:srgbClr val="6813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</a:t>
            </a:r>
            <a:endParaRPr lang="es-AR" sz="2800" b="1" dirty="0">
              <a:solidFill>
                <a:srgbClr val="68135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E66A533-B4A2-44D7-A085-64F2A3FDC874}"/>
              </a:ext>
            </a:extLst>
          </p:cNvPr>
          <p:cNvSpPr txBox="1"/>
          <p:nvPr/>
        </p:nvSpPr>
        <p:spPr>
          <a:xfrm>
            <a:off x="2619375" y="2161072"/>
            <a:ext cx="7029450" cy="3105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AR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0993504-702D-4D38-9F0F-00A2BC12B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400"/>
            <a:ext cx="121920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5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A25F71E-722E-4EA0-A8BC-6C86ECB06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2" y="428625"/>
            <a:ext cx="1666970" cy="4095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1210B4-9A9B-49BB-A4E0-26C3964D2220}"/>
              </a:ext>
            </a:extLst>
          </p:cNvPr>
          <p:cNvSpPr/>
          <p:nvPr/>
        </p:nvSpPr>
        <p:spPr>
          <a:xfrm>
            <a:off x="434292" y="1234559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b="1" dirty="0">
                <a:solidFill>
                  <a:srgbClr val="6813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</a:t>
            </a:r>
            <a:endParaRPr lang="es-AR" sz="2800" b="1" dirty="0">
              <a:solidFill>
                <a:srgbClr val="68135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E66A533-B4A2-44D7-A085-64F2A3FDC874}"/>
              </a:ext>
            </a:extLst>
          </p:cNvPr>
          <p:cNvSpPr txBox="1"/>
          <p:nvPr/>
        </p:nvSpPr>
        <p:spPr>
          <a:xfrm>
            <a:off x="434292" y="2077938"/>
            <a:ext cx="5890308" cy="365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AR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101C74-0527-477C-A52B-0A9CD843C5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3" r="28718"/>
          <a:stretch/>
        </p:blipFill>
        <p:spPr>
          <a:xfrm>
            <a:off x="7029450" y="-33171"/>
            <a:ext cx="5162550" cy="689117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993504-702D-4D38-9F0F-00A2BC12B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400"/>
            <a:ext cx="121920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58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A25F71E-722E-4EA0-A8BC-6C86ECB06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842" y="390525"/>
            <a:ext cx="1666970" cy="4095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1210B4-9A9B-49BB-A4E0-26C3964D2220}"/>
              </a:ext>
            </a:extLst>
          </p:cNvPr>
          <p:cNvSpPr/>
          <p:nvPr/>
        </p:nvSpPr>
        <p:spPr>
          <a:xfrm>
            <a:off x="434292" y="1647310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800" b="1" dirty="0">
                <a:solidFill>
                  <a:srgbClr val="6813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</a:t>
            </a:r>
            <a:endParaRPr lang="es-AR" sz="2800" b="1" dirty="0">
              <a:solidFill>
                <a:srgbClr val="68135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E66A533-B4A2-44D7-A085-64F2A3FDC874}"/>
              </a:ext>
            </a:extLst>
          </p:cNvPr>
          <p:cNvSpPr txBox="1"/>
          <p:nvPr/>
        </p:nvSpPr>
        <p:spPr>
          <a:xfrm>
            <a:off x="434292" y="2418247"/>
            <a:ext cx="5105400" cy="2551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Sed do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endParaRPr lang="es-AR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0993504-702D-4D38-9F0F-00A2BC12B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400"/>
            <a:ext cx="12192000" cy="736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04078D-E999-4D61-B745-133417A8E7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" b="14987"/>
          <a:stretch/>
        </p:blipFill>
        <p:spPr>
          <a:xfrm>
            <a:off x="5734050" y="1647310"/>
            <a:ext cx="6082615" cy="332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A25F71E-722E-4EA0-A8BC-6C86ECB06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842" y="390525"/>
            <a:ext cx="1666970" cy="4095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C1210B4-9A9B-49BB-A4E0-26C3964D2220}"/>
              </a:ext>
            </a:extLst>
          </p:cNvPr>
          <p:cNvSpPr/>
          <p:nvPr/>
        </p:nvSpPr>
        <p:spPr>
          <a:xfrm>
            <a:off x="1043892" y="1615559"/>
            <a:ext cx="18485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>
                <a:solidFill>
                  <a:srgbClr val="891D8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Bibliografía</a:t>
            </a:r>
            <a:endParaRPr lang="es-AR" sz="2000" b="1" dirty="0">
              <a:solidFill>
                <a:srgbClr val="891D8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0993504-702D-4D38-9F0F-00A2BC12B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400"/>
            <a:ext cx="12192000" cy="736600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A4941BF2-75D4-4D3F-8209-AE158A1EDC03}"/>
              </a:ext>
            </a:extLst>
          </p:cNvPr>
          <p:cNvSpPr/>
          <p:nvPr/>
        </p:nvSpPr>
        <p:spPr>
          <a:xfrm>
            <a:off x="1118675" y="2384425"/>
            <a:ext cx="10052733" cy="736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A549904-3F69-4CCD-B6CD-A826A55A31F4}"/>
              </a:ext>
            </a:extLst>
          </p:cNvPr>
          <p:cNvSpPr txBox="1"/>
          <p:nvPr/>
        </p:nvSpPr>
        <p:spPr>
          <a:xfrm>
            <a:off x="1310591" y="2554295"/>
            <a:ext cx="9954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err="1">
                <a:solidFill>
                  <a:srgbClr val="891D80"/>
                </a:solidFill>
              </a:rPr>
              <a:t>Lorem</a:t>
            </a:r>
            <a:r>
              <a:rPr lang="es-AR" b="1" dirty="0">
                <a:solidFill>
                  <a:srgbClr val="891D80"/>
                </a:solidFill>
              </a:rPr>
              <a:t>, I. (2022).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</a:t>
            </a:r>
            <a:endParaRPr lang="es-A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B269D125-9B2C-4D9E-8D1B-8197712388EF}"/>
              </a:ext>
            </a:extLst>
          </p:cNvPr>
          <p:cNvSpPr/>
          <p:nvPr/>
        </p:nvSpPr>
        <p:spPr>
          <a:xfrm>
            <a:off x="1118675" y="3278643"/>
            <a:ext cx="10052733" cy="736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ABD2C0F8-A09D-4143-A754-A6FA3FBD9F34}"/>
              </a:ext>
            </a:extLst>
          </p:cNvPr>
          <p:cNvSpPr/>
          <p:nvPr/>
        </p:nvSpPr>
        <p:spPr>
          <a:xfrm>
            <a:off x="1118675" y="4154943"/>
            <a:ext cx="10052733" cy="736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DD5B1D4-9E7D-4CAD-AA43-98A08F5AED6E}"/>
              </a:ext>
            </a:extLst>
          </p:cNvPr>
          <p:cNvSpPr txBox="1"/>
          <p:nvPr/>
        </p:nvSpPr>
        <p:spPr>
          <a:xfrm>
            <a:off x="1310591" y="3462277"/>
            <a:ext cx="9954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891D80"/>
                </a:solidFill>
              </a:rPr>
              <a:t>Dolor, S. A., &amp; </a:t>
            </a:r>
            <a:r>
              <a:rPr lang="es-AR" b="1" dirty="0" err="1">
                <a:solidFill>
                  <a:srgbClr val="891D80"/>
                </a:solidFill>
              </a:rPr>
              <a:t>Amet</a:t>
            </a:r>
            <a:r>
              <a:rPr lang="es-AR" b="1" dirty="0">
                <a:solidFill>
                  <a:srgbClr val="891D80"/>
                </a:solidFill>
              </a:rPr>
              <a:t>, E. (2021). 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</a:t>
            </a:r>
            <a:endParaRPr lang="es-A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9999AF4-38F6-46CD-9859-25AA833C254D}"/>
              </a:ext>
            </a:extLst>
          </p:cNvPr>
          <p:cNvSpPr txBox="1"/>
          <p:nvPr/>
        </p:nvSpPr>
        <p:spPr>
          <a:xfrm>
            <a:off x="1310591" y="4329796"/>
            <a:ext cx="9954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err="1">
                <a:solidFill>
                  <a:srgbClr val="891D80"/>
                </a:solidFill>
              </a:rPr>
              <a:t>Lorem</a:t>
            </a:r>
            <a:r>
              <a:rPr lang="es-AR" b="1" dirty="0">
                <a:solidFill>
                  <a:srgbClr val="891D80"/>
                </a:solidFill>
              </a:rPr>
              <a:t>, I. (2022).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s-A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A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</a:t>
            </a:r>
            <a:endParaRPr lang="es-A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90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EAD8F42-3C0F-401A-8714-9DC8B97B3C00}"/>
              </a:ext>
            </a:extLst>
          </p:cNvPr>
          <p:cNvSpPr txBox="1"/>
          <p:nvPr/>
        </p:nvSpPr>
        <p:spPr>
          <a:xfrm>
            <a:off x="0" y="307657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>
                <a:solidFill>
                  <a:srgbClr val="891D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¡MUCHAS </a:t>
            </a:r>
            <a:r>
              <a:rPr lang="es-MX" sz="4800" b="1" dirty="0">
                <a:solidFill>
                  <a:srgbClr val="BBB14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GRACIAS!</a:t>
            </a:r>
            <a:endParaRPr lang="es-AR" sz="4800" b="1" dirty="0">
              <a:solidFill>
                <a:srgbClr val="BBB14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481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026bb9f-849e-4520-adf3-36adc211bebd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486</Words>
  <Application>Microsoft Office PowerPoint</Application>
  <PresentationFormat>Panorámica</PresentationFormat>
  <Paragraphs>18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Ana Paula Grufi</cp:lastModifiedBy>
  <cp:revision>5</cp:revision>
  <dcterms:created xsi:type="dcterms:W3CDTF">2026-08-13T15:51:40Z</dcterms:created>
  <dcterms:modified xsi:type="dcterms:W3CDTF">2026-08-13T19:42:52Z</dcterms:modified>
</cp:coreProperties>
</file>